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1540F-C120-489E-9056-BCF0915D8610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818C36B-B0B6-4E57-9580-F0DA505E175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93FC7BD-270A-4ACC-A1EF-E6A23B031BE8}" type="parTrans" cxnId="{4973B539-AE33-4A10-AF60-C03A9E0B654E}">
      <dgm:prSet/>
      <dgm:spPr/>
      <dgm:t>
        <a:bodyPr/>
        <a:lstStyle/>
        <a:p>
          <a:endParaRPr lang="ru-RU"/>
        </a:p>
      </dgm:t>
    </dgm:pt>
    <dgm:pt modelId="{87B45C2D-875D-4478-A427-137387BBA7A3}" type="sibTrans" cxnId="{4973B539-AE33-4A10-AF60-C03A9E0B654E}">
      <dgm:prSet/>
      <dgm:spPr/>
      <dgm:t>
        <a:bodyPr/>
        <a:lstStyle/>
        <a:p>
          <a:endParaRPr lang="ru-RU"/>
        </a:p>
      </dgm:t>
    </dgm:pt>
    <dgm:pt modelId="{D9ED4B12-7BBA-4BB3-9DDD-D08CD6A26D9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Возможность применения педагогами нового метода создания интерактивных заданий;</a:t>
          </a:r>
          <a:endParaRPr lang="ru-RU" b="1" dirty="0">
            <a:solidFill>
              <a:srgbClr val="C00000"/>
            </a:solidFill>
          </a:endParaRPr>
        </a:p>
      </dgm:t>
    </dgm:pt>
    <dgm:pt modelId="{446EE712-B307-4D16-BFF5-A947B0D9CA54}" type="parTrans" cxnId="{0CF6F9A3-B12F-4A27-80CA-122942382504}">
      <dgm:prSet/>
      <dgm:spPr/>
      <dgm:t>
        <a:bodyPr/>
        <a:lstStyle/>
        <a:p>
          <a:endParaRPr lang="ru-RU"/>
        </a:p>
      </dgm:t>
    </dgm:pt>
    <dgm:pt modelId="{3DBA9335-B9BB-4A55-9A08-632865C65107}" type="sibTrans" cxnId="{0CF6F9A3-B12F-4A27-80CA-122942382504}">
      <dgm:prSet/>
      <dgm:spPr/>
      <dgm:t>
        <a:bodyPr/>
        <a:lstStyle/>
        <a:p>
          <a:endParaRPr lang="ru-RU"/>
        </a:p>
      </dgm:t>
    </dgm:pt>
    <dgm:pt modelId="{10D17A93-8BA3-415D-B65F-A5D65426F88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5BEB658-7AD9-492B-8208-42770BF60C78}" type="parTrans" cxnId="{55B56303-73D2-411B-88F4-9578144F59C7}">
      <dgm:prSet/>
      <dgm:spPr/>
      <dgm:t>
        <a:bodyPr/>
        <a:lstStyle/>
        <a:p>
          <a:endParaRPr lang="ru-RU"/>
        </a:p>
      </dgm:t>
    </dgm:pt>
    <dgm:pt modelId="{23AC0982-F518-4034-A5FD-4E9B3F194E03}" type="sibTrans" cxnId="{55B56303-73D2-411B-88F4-9578144F59C7}">
      <dgm:prSet/>
      <dgm:spPr/>
      <dgm:t>
        <a:bodyPr/>
        <a:lstStyle/>
        <a:p>
          <a:endParaRPr lang="ru-RU"/>
        </a:p>
      </dgm:t>
    </dgm:pt>
    <dgm:pt modelId="{2431CC1C-4FE8-4332-82F9-88F858983E48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Практическое освоение участниками мастер-класса специальных знаний, умений, навыков и приемов в процессе работы;</a:t>
          </a:r>
          <a:endParaRPr lang="ru-RU" b="1" dirty="0">
            <a:solidFill>
              <a:srgbClr val="00B050"/>
            </a:solidFill>
          </a:endParaRPr>
        </a:p>
      </dgm:t>
    </dgm:pt>
    <dgm:pt modelId="{3FA7E90C-779D-4710-AEE5-E9E1F9BC6EA9}" type="parTrans" cxnId="{5450C936-1030-4355-A481-1502996C3F96}">
      <dgm:prSet/>
      <dgm:spPr/>
      <dgm:t>
        <a:bodyPr/>
        <a:lstStyle/>
        <a:p>
          <a:endParaRPr lang="ru-RU"/>
        </a:p>
      </dgm:t>
    </dgm:pt>
    <dgm:pt modelId="{6FAF8A81-0BC2-406D-A54B-62C7EFD31DAE}" type="sibTrans" cxnId="{5450C936-1030-4355-A481-1502996C3F96}">
      <dgm:prSet/>
      <dgm:spPr/>
      <dgm:t>
        <a:bodyPr/>
        <a:lstStyle/>
        <a:p>
          <a:endParaRPr lang="ru-RU"/>
        </a:p>
      </dgm:t>
    </dgm:pt>
    <dgm:pt modelId="{B804F6D9-628F-4928-8537-7800D058612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0C3300-FF05-40DC-8ABD-DD9895393F95}" type="parTrans" cxnId="{FF74981E-72B3-4A8D-BBDB-AF1A6111BC5C}">
      <dgm:prSet/>
      <dgm:spPr/>
      <dgm:t>
        <a:bodyPr/>
        <a:lstStyle/>
        <a:p>
          <a:endParaRPr lang="ru-RU"/>
        </a:p>
      </dgm:t>
    </dgm:pt>
    <dgm:pt modelId="{BFA73943-46E1-4266-8019-DFECDC08CBE5}" type="sibTrans" cxnId="{FF74981E-72B3-4A8D-BBDB-AF1A6111BC5C}">
      <dgm:prSet/>
      <dgm:spPr/>
      <dgm:t>
        <a:bodyPr/>
        <a:lstStyle/>
        <a:p>
          <a:endParaRPr lang="ru-RU"/>
        </a:p>
      </dgm:t>
    </dgm:pt>
    <dgm:pt modelId="{D444488A-1EAC-4BFF-B120-9FAB34E7C06F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Рост мотивации участников мастер-класса к использованию ИКТ в учебно-воспитательном процессе.</a:t>
          </a:r>
          <a:endParaRPr lang="ru-RU" b="1" dirty="0">
            <a:solidFill>
              <a:srgbClr val="7030A0"/>
            </a:solidFill>
          </a:endParaRPr>
        </a:p>
      </dgm:t>
    </dgm:pt>
    <dgm:pt modelId="{E5A7005F-81A7-4D5A-870C-007812D03D08}" type="parTrans" cxnId="{14475596-2D14-4F73-A225-589D0DB4661C}">
      <dgm:prSet/>
      <dgm:spPr/>
      <dgm:t>
        <a:bodyPr/>
        <a:lstStyle/>
        <a:p>
          <a:endParaRPr lang="ru-RU"/>
        </a:p>
      </dgm:t>
    </dgm:pt>
    <dgm:pt modelId="{7070BC51-E448-4F89-8684-7CC0BE52A634}" type="sibTrans" cxnId="{14475596-2D14-4F73-A225-589D0DB4661C}">
      <dgm:prSet/>
      <dgm:spPr/>
      <dgm:t>
        <a:bodyPr/>
        <a:lstStyle/>
        <a:p>
          <a:endParaRPr lang="ru-RU"/>
        </a:p>
      </dgm:t>
    </dgm:pt>
    <dgm:pt modelId="{2F6DFA5C-653F-4769-8349-F20BABD1BE03}" type="pres">
      <dgm:prSet presAssocID="{9BD1540F-C120-489E-9056-BCF0915D86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84A7A-F575-4DCD-BB22-4ED91E1E7CD9}" type="pres">
      <dgm:prSet presAssocID="{A818C36B-B0B6-4E57-9580-F0DA505E1752}" presName="composite" presStyleCnt="0"/>
      <dgm:spPr/>
    </dgm:pt>
    <dgm:pt modelId="{ED4B6D25-0C95-4F2F-B519-11CBC76AAA56}" type="pres">
      <dgm:prSet presAssocID="{A818C36B-B0B6-4E57-9580-F0DA505E17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BA333-D86F-4271-AA87-E74FF2D77320}" type="pres">
      <dgm:prSet presAssocID="{A818C36B-B0B6-4E57-9580-F0DA505E17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4523B-E733-4851-AD42-90A6A16A4185}" type="pres">
      <dgm:prSet presAssocID="{87B45C2D-875D-4478-A427-137387BBA7A3}" presName="sp" presStyleCnt="0"/>
      <dgm:spPr/>
    </dgm:pt>
    <dgm:pt modelId="{C0F638E5-FF03-4C49-86BB-5B62F4EB59BF}" type="pres">
      <dgm:prSet presAssocID="{10D17A93-8BA3-415D-B65F-A5D65426F88B}" presName="composite" presStyleCnt="0"/>
      <dgm:spPr/>
    </dgm:pt>
    <dgm:pt modelId="{ABC7CAF0-C4D5-4448-B3F8-577788F9E2CB}" type="pres">
      <dgm:prSet presAssocID="{10D17A93-8BA3-415D-B65F-A5D65426F8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9DA7C-370C-428D-9223-73B786FA330D}" type="pres">
      <dgm:prSet presAssocID="{10D17A93-8BA3-415D-B65F-A5D65426F88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B67C2-E809-4E18-A361-C8750E7D3603}" type="pres">
      <dgm:prSet presAssocID="{23AC0982-F518-4034-A5FD-4E9B3F194E03}" presName="sp" presStyleCnt="0"/>
      <dgm:spPr/>
    </dgm:pt>
    <dgm:pt modelId="{1CE5B6D7-6E6E-460D-8D08-BFA69489BCB1}" type="pres">
      <dgm:prSet presAssocID="{B804F6D9-628F-4928-8537-7800D0586122}" presName="composite" presStyleCnt="0"/>
      <dgm:spPr/>
    </dgm:pt>
    <dgm:pt modelId="{42A83764-F613-4A8A-9A29-2F2F2CEEDE51}" type="pres">
      <dgm:prSet presAssocID="{B804F6D9-628F-4928-8537-7800D05861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4D3FA-3AB5-47E7-9CF1-8C6D7365E488}" type="pres">
      <dgm:prSet presAssocID="{B804F6D9-628F-4928-8537-7800D05861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3B539-AE33-4A10-AF60-C03A9E0B654E}" srcId="{9BD1540F-C120-489E-9056-BCF0915D8610}" destId="{A818C36B-B0B6-4E57-9580-F0DA505E1752}" srcOrd="0" destOrd="0" parTransId="{E93FC7BD-270A-4ACC-A1EF-E6A23B031BE8}" sibTransId="{87B45C2D-875D-4478-A427-137387BBA7A3}"/>
    <dgm:cxn modelId="{1915CE12-4148-4635-BC04-313C3BED7651}" type="presOf" srcId="{A818C36B-B0B6-4E57-9580-F0DA505E1752}" destId="{ED4B6D25-0C95-4F2F-B519-11CBC76AAA56}" srcOrd="0" destOrd="0" presId="urn:microsoft.com/office/officeart/2005/8/layout/chevron2"/>
    <dgm:cxn modelId="{48EFFBE2-B16A-4730-9B5F-82496F199AFD}" type="presOf" srcId="{D444488A-1EAC-4BFF-B120-9FAB34E7C06F}" destId="{0684D3FA-3AB5-47E7-9CF1-8C6D7365E488}" srcOrd="0" destOrd="0" presId="urn:microsoft.com/office/officeart/2005/8/layout/chevron2"/>
    <dgm:cxn modelId="{14475596-2D14-4F73-A225-589D0DB4661C}" srcId="{B804F6D9-628F-4928-8537-7800D0586122}" destId="{D444488A-1EAC-4BFF-B120-9FAB34E7C06F}" srcOrd="0" destOrd="0" parTransId="{E5A7005F-81A7-4D5A-870C-007812D03D08}" sibTransId="{7070BC51-E448-4F89-8684-7CC0BE52A634}"/>
    <dgm:cxn modelId="{55B56303-73D2-411B-88F4-9578144F59C7}" srcId="{9BD1540F-C120-489E-9056-BCF0915D8610}" destId="{10D17A93-8BA3-415D-B65F-A5D65426F88B}" srcOrd="1" destOrd="0" parTransId="{35BEB658-7AD9-492B-8208-42770BF60C78}" sibTransId="{23AC0982-F518-4034-A5FD-4E9B3F194E03}"/>
    <dgm:cxn modelId="{EA28C33E-BE91-4986-90C1-D7BB7B511903}" type="presOf" srcId="{D9ED4B12-7BBA-4BB3-9DDD-D08CD6A26D95}" destId="{E83BA333-D86F-4271-AA87-E74FF2D77320}" srcOrd="0" destOrd="0" presId="urn:microsoft.com/office/officeart/2005/8/layout/chevron2"/>
    <dgm:cxn modelId="{A587FD97-C446-44E2-9727-976446F59FDF}" type="presOf" srcId="{2431CC1C-4FE8-4332-82F9-88F858983E48}" destId="{8429DA7C-370C-428D-9223-73B786FA330D}" srcOrd="0" destOrd="0" presId="urn:microsoft.com/office/officeart/2005/8/layout/chevron2"/>
    <dgm:cxn modelId="{7A942C9D-D145-48E1-869E-9CC2C489B06D}" type="presOf" srcId="{10D17A93-8BA3-415D-B65F-A5D65426F88B}" destId="{ABC7CAF0-C4D5-4448-B3F8-577788F9E2CB}" srcOrd="0" destOrd="0" presId="urn:microsoft.com/office/officeart/2005/8/layout/chevron2"/>
    <dgm:cxn modelId="{5450C936-1030-4355-A481-1502996C3F96}" srcId="{10D17A93-8BA3-415D-B65F-A5D65426F88B}" destId="{2431CC1C-4FE8-4332-82F9-88F858983E48}" srcOrd="0" destOrd="0" parTransId="{3FA7E90C-779D-4710-AEE5-E9E1F9BC6EA9}" sibTransId="{6FAF8A81-0BC2-406D-A54B-62C7EFD31DAE}"/>
    <dgm:cxn modelId="{E6D504AA-0555-4F03-BD4C-1831DFAFF519}" type="presOf" srcId="{9BD1540F-C120-489E-9056-BCF0915D8610}" destId="{2F6DFA5C-653F-4769-8349-F20BABD1BE03}" srcOrd="0" destOrd="0" presId="urn:microsoft.com/office/officeart/2005/8/layout/chevron2"/>
    <dgm:cxn modelId="{D9F6899E-53B5-4647-A019-5DA47206D3F4}" type="presOf" srcId="{B804F6D9-628F-4928-8537-7800D0586122}" destId="{42A83764-F613-4A8A-9A29-2F2F2CEEDE51}" srcOrd="0" destOrd="0" presId="urn:microsoft.com/office/officeart/2005/8/layout/chevron2"/>
    <dgm:cxn modelId="{0CF6F9A3-B12F-4A27-80CA-122942382504}" srcId="{A818C36B-B0B6-4E57-9580-F0DA505E1752}" destId="{D9ED4B12-7BBA-4BB3-9DDD-D08CD6A26D95}" srcOrd="0" destOrd="0" parTransId="{446EE712-B307-4D16-BFF5-A947B0D9CA54}" sibTransId="{3DBA9335-B9BB-4A55-9A08-632865C65107}"/>
    <dgm:cxn modelId="{FF74981E-72B3-4A8D-BBDB-AF1A6111BC5C}" srcId="{9BD1540F-C120-489E-9056-BCF0915D8610}" destId="{B804F6D9-628F-4928-8537-7800D0586122}" srcOrd="2" destOrd="0" parTransId="{8C0C3300-FF05-40DC-8ABD-DD9895393F95}" sibTransId="{BFA73943-46E1-4266-8019-DFECDC08CBE5}"/>
    <dgm:cxn modelId="{4C247F3B-D6AD-42FA-866D-61709ED58BF9}" type="presParOf" srcId="{2F6DFA5C-653F-4769-8349-F20BABD1BE03}" destId="{AC284A7A-F575-4DCD-BB22-4ED91E1E7CD9}" srcOrd="0" destOrd="0" presId="urn:microsoft.com/office/officeart/2005/8/layout/chevron2"/>
    <dgm:cxn modelId="{97EC2DFE-E2CA-4AF1-9FBC-CF62496864E9}" type="presParOf" srcId="{AC284A7A-F575-4DCD-BB22-4ED91E1E7CD9}" destId="{ED4B6D25-0C95-4F2F-B519-11CBC76AAA56}" srcOrd="0" destOrd="0" presId="urn:microsoft.com/office/officeart/2005/8/layout/chevron2"/>
    <dgm:cxn modelId="{B253D004-D90A-491B-A2B0-6855B4476A44}" type="presParOf" srcId="{AC284A7A-F575-4DCD-BB22-4ED91E1E7CD9}" destId="{E83BA333-D86F-4271-AA87-E74FF2D77320}" srcOrd="1" destOrd="0" presId="urn:microsoft.com/office/officeart/2005/8/layout/chevron2"/>
    <dgm:cxn modelId="{892E2412-2012-4F1C-A0C6-637F6323BB55}" type="presParOf" srcId="{2F6DFA5C-653F-4769-8349-F20BABD1BE03}" destId="{34B4523B-E733-4851-AD42-90A6A16A4185}" srcOrd="1" destOrd="0" presId="urn:microsoft.com/office/officeart/2005/8/layout/chevron2"/>
    <dgm:cxn modelId="{0B053116-ECB5-4B67-82E5-6B77D47E96D1}" type="presParOf" srcId="{2F6DFA5C-653F-4769-8349-F20BABD1BE03}" destId="{C0F638E5-FF03-4C49-86BB-5B62F4EB59BF}" srcOrd="2" destOrd="0" presId="urn:microsoft.com/office/officeart/2005/8/layout/chevron2"/>
    <dgm:cxn modelId="{448D2B82-5F17-4AFC-BFE2-5D77296C71AD}" type="presParOf" srcId="{C0F638E5-FF03-4C49-86BB-5B62F4EB59BF}" destId="{ABC7CAF0-C4D5-4448-B3F8-577788F9E2CB}" srcOrd="0" destOrd="0" presId="urn:microsoft.com/office/officeart/2005/8/layout/chevron2"/>
    <dgm:cxn modelId="{10D94DBA-2FFA-4395-A8E2-63E56C8685F7}" type="presParOf" srcId="{C0F638E5-FF03-4C49-86BB-5B62F4EB59BF}" destId="{8429DA7C-370C-428D-9223-73B786FA330D}" srcOrd="1" destOrd="0" presId="urn:microsoft.com/office/officeart/2005/8/layout/chevron2"/>
    <dgm:cxn modelId="{BF7E41F9-C3E1-4561-AE83-D77603E0AD38}" type="presParOf" srcId="{2F6DFA5C-653F-4769-8349-F20BABD1BE03}" destId="{298B67C2-E809-4E18-A361-C8750E7D3603}" srcOrd="3" destOrd="0" presId="urn:microsoft.com/office/officeart/2005/8/layout/chevron2"/>
    <dgm:cxn modelId="{D3A7C808-0E4C-463E-84B2-ABC7E228EF4A}" type="presParOf" srcId="{2F6DFA5C-653F-4769-8349-F20BABD1BE03}" destId="{1CE5B6D7-6E6E-460D-8D08-BFA69489BCB1}" srcOrd="4" destOrd="0" presId="urn:microsoft.com/office/officeart/2005/8/layout/chevron2"/>
    <dgm:cxn modelId="{E8706C07-0380-44D4-A6B3-D5B9F3B82497}" type="presParOf" srcId="{1CE5B6D7-6E6E-460D-8D08-BFA69489BCB1}" destId="{42A83764-F613-4A8A-9A29-2F2F2CEEDE51}" srcOrd="0" destOrd="0" presId="urn:microsoft.com/office/officeart/2005/8/layout/chevron2"/>
    <dgm:cxn modelId="{9C696C10-A070-4DFB-BE9D-D672482BCA4E}" type="presParOf" srcId="{1CE5B6D7-6E6E-460D-8D08-BFA69489BCB1}" destId="{0684D3FA-3AB5-47E7-9CF1-8C6D7365E4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B6D25-0C95-4F2F-B519-11CBC76AAA56}">
      <dsp:nvSpPr>
        <dsp:cNvPr id="0" name=""/>
        <dsp:cNvSpPr/>
      </dsp:nvSpPr>
      <dsp:spPr>
        <a:xfrm rot="5400000">
          <a:off x="-217574" y="218412"/>
          <a:ext cx="1450497" cy="10153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-5400000">
        <a:off x="1" y="508511"/>
        <a:ext cx="1015348" cy="435149"/>
      </dsp:txXfrm>
    </dsp:sp>
    <dsp:sp modelId="{E83BA333-D86F-4271-AA87-E74FF2D77320}">
      <dsp:nvSpPr>
        <dsp:cNvPr id="0" name=""/>
        <dsp:cNvSpPr/>
      </dsp:nvSpPr>
      <dsp:spPr>
        <a:xfrm rot="5400000">
          <a:off x="3524807" y="-2508620"/>
          <a:ext cx="942823" cy="5961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C00000"/>
              </a:solidFill>
            </a:rPr>
            <a:t>Возможность применения педагогами нового метода создания интерактивных заданий;</a:t>
          </a:r>
          <a:endParaRPr lang="ru-RU" sz="1900" b="1" kern="1200" dirty="0">
            <a:solidFill>
              <a:srgbClr val="C00000"/>
            </a:solidFill>
          </a:endParaRPr>
        </a:p>
      </dsp:txBody>
      <dsp:txXfrm rot="-5400000">
        <a:off x="1015349" y="46863"/>
        <a:ext cx="5915716" cy="850773"/>
      </dsp:txXfrm>
    </dsp:sp>
    <dsp:sp modelId="{ABC7CAF0-C4D5-4448-B3F8-577788F9E2CB}">
      <dsp:nvSpPr>
        <dsp:cNvPr id="0" name=""/>
        <dsp:cNvSpPr/>
      </dsp:nvSpPr>
      <dsp:spPr>
        <a:xfrm rot="5400000">
          <a:off x="-217574" y="1472738"/>
          <a:ext cx="1450497" cy="10153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-5400000">
        <a:off x="1" y="1762837"/>
        <a:ext cx="1015348" cy="435149"/>
      </dsp:txXfrm>
    </dsp:sp>
    <dsp:sp modelId="{8429DA7C-370C-428D-9223-73B786FA330D}">
      <dsp:nvSpPr>
        <dsp:cNvPr id="0" name=""/>
        <dsp:cNvSpPr/>
      </dsp:nvSpPr>
      <dsp:spPr>
        <a:xfrm rot="5400000">
          <a:off x="3524807" y="-1254294"/>
          <a:ext cx="942823" cy="5961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B050"/>
              </a:solidFill>
            </a:rPr>
            <a:t>Практическое освоение участниками мастер-класса специальных знаний, умений, навыков и приемов в процессе работы;</a:t>
          </a:r>
          <a:endParaRPr lang="ru-RU" sz="1900" b="1" kern="1200" dirty="0">
            <a:solidFill>
              <a:srgbClr val="00B050"/>
            </a:solidFill>
          </a:endParaRPr>
        </a:p>
      </dsp:txBody>
      <dsp:txXfrm rot="-5400000">
        <a:off x="1015349" y="1301189"/>
        <a:ext cx="5915716" cy="850773"/>
      </dsp:txXfrm>
    </dsp:sp>
    <dsp:sp modelId="{42A83764-F613-4A8A-9A29-2F2F2CEEDE51}">
      <dsp:nvSpPr>
        <dsp:cNvPr id="0" name=""/>
        <dsp:cNvSpPr/>
      </dsp:nvSpPr>
      <dsp:spPr>
        <a:xfrm rot="5400000">
          <a:off x="-217574" y="2727064"/>
          <a:ext cx="1450497" cy="10153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-5400000">
        <a:off x="1" y="3017163"/>
        <a:ext cx="1015348" cy="435149"/>
      </dsp:txXfrm>
    </dsp:sp>
    <dsp:sp modelId="{0684D3FA-3AB5-47E7-9CF1-8C6D7365E488}">
      <dsp:nvSpPr>
        <dsp:cNvPr id="0" name=""/>
        <dsp:cNvSpPr/>
      </dsp:nvSpPr>
      <dsp:spPr>
        <a:xfrm rot="5400000">
          <a:off x="3524807" y="31"/>
          <a:ext cx="942823" cy="5961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7030A0"/>
              </a:solidFill>
            </a:rPr>
            <a:t>Рост мотивации участников мастер-класса к использованию ИКТ в учебно-воспитательном процессе.</a:t>
          </a:r>
          <a:endParaRPr lang="ru-RU" sz="1900" b="1" kern="1200" dirty="0">
            <a:solidFill>
              <a:srgbClr val="7030A0"/>
            </a:solidFill>
          </a:endParaRPr>
        </a:p>
      </dsp:txBody>
      <dsp:txXfrm rot="-5400000">
        <a:off x="1015349" y="2555515"/>
        <a:ext cx="5915716" cy="85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" y="0"/>
            <a:ext cx="90829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9" y="476673"/>
            <a:ext cx="6336705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0688"/>
            <a:ext cx="5832648" cy="5062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20688"/>
            <a:ext cx="5184575" cy="257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717032"/>
            <a:ext cx="17281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МБДОУ №6</a:t>
            </a:r>
          </a:p>
          <a:p>
            <a:pPr algn="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Рамазанова Т. Ш.</a:t>
            </a:r>
            <a:endParaRPr lang="ru-RU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2967335"/>
            <a:ext cx="5256584" cy="2786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4" y="-356651"/>
            <a:ext cx="184730" cy="2786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749665"/>
            <a:ext cx="56166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Мастер-класс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для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педагогов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тему: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«Создание интерактивных игр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детей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дошкольного возраста в программе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Microsoft Power Point»</a:t>
            </a:r>
          </a:p>
        </p:txBody>
      </p:sp>
    </p:spTree>
    <p:extLst>
      <p:ext uri="{BB962C8B-B14F-4D97-AF65-F5344CB8AC3E}">
        <p14:creationId xmlns:p14="http://schemas.microsoft.com/office/powerpoint/2010/main" val="35598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2/1612749741_112-p-fon-dlya-prezentatsii-goluboi-s-ramko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" y="0"/>
            <a:ext cx="9131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0466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Цель: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126876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805354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накомство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обучение технологии создания интерактивных  игр для детей дошкольного возраста, а так же оптимизация формирования профессиональной готовности воспитателей ДОУ к самостоятельной разработке интерактивного программного продукта в рамках целевых ориентиров ФГОС ДО.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314096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342900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Распространять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педагогический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опыт,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через использование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ЦОР (цифровые образовательные ресурсы).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Развивать и тренировать пространственное воображение, мелкую моторику рук.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условия для профессионального общения, стимулирования роста творческого потенциала педагогов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80"/>
                            </p:stCondLst>
                            <p:childTnLst>
                              <p:par>
                                <p:cTn id="2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16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49741_112-p-fon-dlya-prezentatsii-goluboi-s-ramko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" y="-2771"/>
            <a:ext cx="9131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0388184"/>
              </p:ext>
            </p:extLst>
          </p:nvPr>
        </p:nvGraphicFramePr>
        <p:xfrm>
          <a:off x="1524000" y="1397000"/>
          <a:ext cx="6977090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571480"/>
            <a:ext cx="5500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Ожидаемые результаты: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1026" name="Picture 2" descr="http://www.nmosk-lib.ru/upload/images/249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4"/>
            <a:ext cx="9036496" cy="68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503369">
            <a:off x="3602529" y="2938554"/>
            <a:ext cx="4218126" cy="1135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«Создание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интерактивной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 для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детей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s://fikiwiki.com/uploads/posts/2022-02/1645055277_31-fikiwiki-com-p-kartinki-kompyuteri-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266">
            <a:off x="6300192" y="3532588"/>
            <a:ext cx="85946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d5af0e/f1/b4/4612cf4ebe8262c6ba883f5d034ae759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150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Akida</dc:creator>
  <cp:lastModifiedBy>Scorpion</cp:lastModifiedBy>
  <cp:revision>86</cp:revision>
  <dcterms:created xsi:type="dcterms:W3CDTF">2022-12-03T10:56:29Z</dcterms:created>
  <dcterms:modified xsi:type="dcterms:W3CDTF">2023-03-11T12:14:19Z</dcterms:modified>
</cp:coreProperties>
</file>